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843" r:id="rId24"/>
    <p:sldMasterId id="2147483844" r:id="rId26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9" r:id="rId38"/>
    <p:sldId id="270" r:id="rId39"/>
    <p:sldId id="274" r:id="rId40"/>
    <p:sldId id="276" r:id="rId41"/>
    <p:sldId id="277" r:id="rId42"/>
    <p:sldId id="284" r:id="rId43"/>
    <p:sldId id="281" r:id="rId44"/>
    <p:sldId id="282" r:id="rId45"/>
    <p:sldId id="283" r:id="rId46"/>
    <p:sldId id="278" r:id="rId47"/>
    <p:sldId id="279" r:id="rId48"/>
    <p:sldId id="280" r:id="rId49"/>
    <p:sldId id="285" r:id="rId50"/>
    <p:sldId id="286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2" Type="http://schemas.openxmlformats.org/officeDocument/2006/relationships/viewProps" Target="viewProps.xml"></Relationship><Relationship Id="rId53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accen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109980" y="882650"/>
            <a:ext cx="9967595" cy="2926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709420" y="3869690"/>
            <a:ext cx="8768715" cy="13887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클릭하여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8" name="도형 7"/>
          <p:cNvCxnSpPr/>
          <p:nvPr/>
        </p:nvCxnSpPr>
        <p:spPr>
          <a:xfrm rot="0">
            <a:off x="1978659" y="3733800"/>
            <a:ext cx="8230235" cy="635"/>
          </a:xfrm>
          <a:prstGeom prst="line"/>
          <a:ln w="1016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9874250" cy="4039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3045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93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751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06170" y="1173480"/>
            <a:ext cx="9967595" cy="29267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710055" y="4154805"/>
            <a:ext cx="8769985" cy="13646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7" name="도형 6"/>
          <p:cNvCxnSpPr/>
          <p:nvPr/>
        </p:nvCxnSpPr>
        <p:spPr>
          <a:xfrm rot="0">
            <a:off x="1981200" y="4020185"/>
            <a:ext cx="8230235" cy="635"/>
          </a:xfrm>
          <a:prstGeom prst="line"/>
          <a:ln w="190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6745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0152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1143000" y="272161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269355" y="199898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269355" y="271907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852160" y="1097280"/>
            <a:ext cx="5212715" cy="46640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5413375" y="1069975"/>
            <a:ext cx="6099810" cy="4801235"/>
          </a:xfrm>
          <a:prstGeom prst="rect"/>
        </p:spPr>
        <p:txBody>
          <a:bodyPr wrap="square" lIns="274320" tIns="18288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2880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762000"/>
            <a:ext cx="2324735" cy="541083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762000"/>
            <a:ext cx="7430135" cy="54108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3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3.jpeg"></Relationship><Relationship Id="rId3" Type="http://schemas.openxmlformats.org/officeDocument/2006/relationships/image" Target="../media/image18.jpeg"></Relationship><Relationship Id="rId7" Type="http://schemas.openxmlformats.org/officeDocument/2006/relationships/image" Target="../media/image22.jpeg"></Relationship><Relationship Id="rId2" Type="http://schemas.openxmlformats.org/officeDocument/2006/relationships/image" Target="../media/image17.jpeg"></Relationship><Relationship Id="rId6" Type="http://schemas.openxmlformats.org/officeDocument/2006/relationships/image" Target="../media/image21.jpeg"></Relationship><Relationship Id="rId5" Type="http://schemas.openxmlformats.org/officeDocument/2006/relationships/image" Target="../media/image20.jpeg"></Relationship><Relationship Id="rId10" Type="http://schemas.openxmlformats.org/officeDocument/2006/relationships/image" Target="../media/image25.jpeg"></Relationship><Relationship Id="rId4" Type="http://schemas.openxmlformats.org/officeDocument/2006/relationships/image" Target="../media/image19.jpeg"></Relationship><Relationship Id="rId9" Type="http://schemas.openxmlformats.org/officeDocument/2006/relationships/image" Target="../media/image24.jpeg"></Relationship><Relationship Id="rId1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7.jpeg"></Relationship><Relationship Id="rId2" Type="http://schemas.openxmlformats.org/officeDocument/2006/relationships/image" Target="../media/image26.jpeg"></Relationship><Relationship Id="rId6" Type="http://schemas.openxmlformats.org/officeDocument/2006/relationships/image" Target="../media/image30.jpeg"></Relationship><Relationship Id="rId5" Type="http://schemas.openxmlformats.org/officeDocument/2006/relationships/image" Target="../media/image29.jpeg"></Relationship><Relationship Id="rId4" Type="http://schemas.openxmlformats.org/officeDocument/2006/relationships/image" Target="../media/image28.jpe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7.jpeg"></Relationship><Relationship Id="rId2" Type="http://schemas.openxmlformats.org/officeDocument/2006/relationships/image" Target="../media/image36.jpeg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0074017741.jpeg"></Relationship><Relationship Id="rId4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6122244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23749629741.jpeg"></Relationship><Relationship Id="rId3" Type="http://schemas.openxmlformats.org/officeDocument/2006/relationships/image" Target="../media/fImage2409472998467.jpeg"></Relationship><Relationship Id="rId4" Type="http://schemas.openxmlformats.org/officeDocument/2006/relationships/image" Target="../media/fImage2435803016334.jpe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6746625541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644682578467.jpeg"></Relationship><Relationship Id="rId3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666202596334.jpe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fImage450851736500.jpe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525242398467.jpe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710382426334.jpe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53062811541.jpeg"></Relationship><Relationship Id="rId3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988430441.jpeg"></Relationship><Relationship Id="rId3" Type="http://schemas.openxmlformats.org/officeDocument/2006/relationships/image" Target="../media/fImage611153058467.jpe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eg"></Relationship><Relationship Id="rId2" Type="http://schemas.openxmlformats.org/officeDocument/2006/relationships/image" Target="../media/image9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title" idx="1"/>
          </p:nvPr>
        </p:nvSpPr>
        <p:spPr>
          <a:xfrm>
            <a:off x="-103505" y="464820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0030"/>
            <a:ext cx="3312795" cy="6370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3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577340"/>
            <a:ext cx="2872740" cy="124587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577340"/>
            <a:ext cx="2614930" cy="13576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5" y="1576070"/>
            <a:ext cx="3278505" cy="163957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30" y="1800225"/>
            <a:ext cx="2392045" cy="11950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4346575"/>
            <a:ext cx="3345180" cy="21520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2992120"/>
            <a:ext cx="2454275" cy="14166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4465955"/>
            <a:ext cx="4140835" cy="15195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55" y="3215640"/>
            <a:ext cx="3930015" cy="10433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846070"/>
            <a:ext cx="3046730" cy="1489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165860"/>
            <a:ext cx="3703320" cy="246951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5" y="3746500"/>
            <a:ext cx="3514725" cy="281178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3832225"/>
            <a:ext cx="3661410" cy="244348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5" y="471805"/>
            <a:ext cx="4698365" cy="3112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31590"/>
            <a:ext cx="3781425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300355"/>
            <a:ext cx="3350895" cy="63011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5" y="1003300"/>
            <a:ext cx="5133340" cy="48615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-8890"/>
            <a:ext cx="11276330" cy="6867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아이콘 스타일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9025" y="1783080"/>
            <a:ext cx="4695825" cy="4039235"/>
          </a:xfrm>
          <a:prstGeom prst="rect"/>
          <a:noFill/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1305" cy="1270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1"/>
          </p:nvPr>
        </p:nvSpPr>
        <p:spPr>
          <a:xfrm rot="0">
            <a:off x="4556125" y="103505"/>
            <a:ext cx="3096895" cy="95059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페이퍼와이어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3680" y="1426210"/>
            <a:ext cx="3885565" cy="522160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1378585" y="1054100"/>
            <a:ext cx="1249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72585" y="1442720"/>
            <a:ext cx="3884295" cy="5205095"/>
          </a:xfrm>
          <a:prstGeom prst="rect"/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 rot="0">
            <a:off x="5487035" y="1061085"/>
            <a:ext cx="14363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80375" y="1427480"/>
            <a:ext cx="3869055" cy="5187950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9354820" y="1125855"/>
            <a:ext cx="1540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78435" y="6350"/>
            <a:ext cx="6200775" cy="13589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338695" y="386080"/>
            <a:ext cx="3772535" cy="6096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635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80380" y="377190"/>
            <a:ext cx="6036310" cy="6053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762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79780" y="1509395"/>
            <a:ext cx="8933815" cy="4937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143000" y="13335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145540" y="166370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31155" y="15875"/>
            <a:ext cx="676148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83380" y="-635"/>
            <a:ext cx="8006715" cy="6858635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2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46520" y="0"/>
            <a:ext cx="5770245" cy="6868160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3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6790" cy="7524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PC리뉴얼 시안 디자인_메인페이지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010150" y="1102360"/>
            <a:ext cx="2059305" cy="54641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7425" cy="75311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PC리뉴얼 시안 디자인_디스플레이목업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 descr="C:/Users/User/AppData/Roaming/PolarisOffice/ETemp/15832_19475136/fImage9988430441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7330" y="1084580"/>
            <a:ext cx="5672455" cy="5530850"/>
          </a:xfrm>
          <a:prstGeom prst="rect"/>
          <a:noFill/>
        </p:spPr>
      </p:pic>
      <p:pic>
        <p:nvPicPr>
          <p:cNvPr id="4" name="그림 3" descr="C:/Users/User/AppData/Roaming/PolarisOffice/ETemp/15832_19475136/fImage61115305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6820" y="1085850"/>
            <a:ext cx="5642610" cy="5513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메인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790" cy="135763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서브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19735" y="185420"/>
            <a:ext cx="9876790" cy="13576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콘텐츠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37590" y="171704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75030" y="160528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" y="1834515"/>
            <a:ext cx="3215005" cy="403923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5" y="1835150"/>
            <a:ext cx="3267075" cy="403860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518400" y="250571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45" y="1602740"/>
            <a:ext cx="3529965" cy="357568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295515" y="160528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5" y="3850005"/>
            <a:ext cx="3246755" cy="24517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0" y="3309620"/>
            <a:ext cx="4154805" cy="313817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51</Paragraphs>
  <Words>206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2021-12-09T08:20:36Z</dcterms:modified>
</cp:coreProperties>
</file>